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54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54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91627-0374-40DC-95DF-42F4E624F70B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62287-24DA-48C8-920A-194E6F0CB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Geopolitical Terms &amp; Concepts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Nation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used to mean “country”</a:t>
            </a:r>
          </a:p>
          <a:p>
            <a:r>
              <a:rPr lang="en-US" dirty="0" smtClean="0"/>
              <a:t>More specific and accurate meaning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  A group of people with shared social, cultural, and often racial characteristics; the people have a shared sense of identity and history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Nation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2999"/>
            <a:ext cx="3733800" cy="27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143000"/>
            <a:ext cx="35623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743200"/>
            <a:ext cx="2894451" cy="399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political entity.</a:t>
            </a:r>
          </a:p>
          <a:p>
            <a:r>
              <a:rPr lang="en-US" dirty="0" smtClean="0"/>
              <a:t>An area ruled by an established, sovereign government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Sovereignty:  Independent control over territory and internal (domestic) and foreign affairs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State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29146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6150" y="1900238"/>
            <a:ext cx="21717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905000"/>
            <a:ext cx="3011821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50 states?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752600"/>
            <a:ext cx="4381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5257800"/>
            <a:ext cx="8367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state</a:t>
            </a:r>
            <a:r>
              <a:rPr lang="en-US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  a political sub-unit within a larger state (country).</a:t>
            </a:r>
            <a:endParaRPr lang="en-US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Nation-State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state who’s populace is or is mostly homogenous; the government (state) represents the nation.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794" y="3200400"/>
            <a:ext cx="4819056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3200400"/>
            <a:ext cx="5001371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C00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w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Wars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View the short film Rainbow Wars.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You and a partner will write a one paragraph response to the following prompt: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Using the short film Rainbow Wars, apply as many geo-political terms as you possibly can to this film.  You should also compare the situation to the current situation in Iraq or what you have recently learned about </a:t>
            </a:r>
            <a:r>
              <a:rPr lang="en-US" smtClean="0">
                <a:solidFill>
                  <a:schemeClr val="bg1"/>
                </a:solidFill>
              </a:rPr>
              <a:t>the former Yugoslavia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175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Geopolitical Terms &amp; Concepts</vt:lpstr>
      <vt:lpstr>Nation</vt:lpstr>
      <vt:lpstr>Nation</vt:lpstr>
      <vt:lpstr>State</vt:lpstr>
      <vt:lpstr>State</vt:lpstr>
      <vt:lpstr>50 states?</vt:lpstr>
      <vt:lpstr>Nation-State</vt:lpstr>
      <vt:lpstr>Rainbow Wars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Geopolitical Terms &amp; Concepts</dc:title>
  <dc:creator>Stephanie Forsland</dc:creator>
  <cp:lastModifiedBy>hberndt</cp:lastModifiedBy>
  <cp:revision>14</cp:revision>
  <dcterms:created xsi:type="dcterms:W3CDTF">2007-11-07T00:55:15Z</dcterms:created>
  <dcterms:modified xsi:type="dcterms:W3CDTF">2009-12-01T13:43:25Z</dcterms:modified>
</cp:coreProperties>
</file>